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8288000" cy="10287000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Lovelo" panose="020B0604020202020204" charset="0"/>
      <p:regular r:id="rId7"/>
    </p:embeddedFont>
    <p:embeddedFont>
      <p:font typeface="Moontime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828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heme" Target="theme/theme1.xml"/><Relationship Id="rId5" Type="http://schemas.openxmlformats.org/officeDocument/2006/relationships/font" Target="fonts/font3.fntdata"/><Relationship Id="rId10" Type="http://schemas.openxmlformats.org/officeDocument/2006/relationships/viewProps" Target="viewProps.xml"/><Relationship Id="rId4" Type="http://schemas.openxmlformats.org/officeDocument/2006/relationships/font" Target="fonts/font2.fntdata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D9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86925" y="2180494"/>
            <a:ext cx="8282819" cy="5792661"/>
            <a:chOff x="0" y="0"/>
            <a:chExt cx="11043759" cy="772354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13418"/>
              <a:ext cx="4294905" cy="771013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6570622" y="0"/>
              <a:ext cx="4473137" cy="7723548"/>
            </a:xfrm>
            <a:prstGeom prst="rect">
              <a:avLst/>
            </a:prstGeom>
          </p:spPr>
        </p:pic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3793286" y="13418"/>
              <a:ext cx="3418001" cy="7029308"/>
              <a:chOff x="0" y="0"/>
              <a:chExt cx="4940300" cy="1016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247650" y="241300"/>
                <a:ext cx="4438650" cy="9664700"/>
              </a:xfrm>
              <a:custGeom>
                <a:avLst/>
                <a:gdLst/>
                <a:ahLst/>
                <a:cxnLst/>
                <a:rect l="l" t="t" r="r" b="b"/>
                <a:pathLst>
                  <a:path w="4438650" h="9664700">
                    <a:moveTo>
                      <a:pt x="4438650" y="9664700"/>
                    </a:moveTo>
                    <a:lnTo>
                      <a:pt x="0" y="9664700"/>
                    </a:lnTo>
                    <a:lnTo>
                      <a:pt x="0" y="0"/>
                    </a:lnTo>
                    <a:lnTo>
                      <a:pt x="4438650" y="0"/>
                    </a:lnTo>
                    <a:lnTo>
                      <a:pt x="4438650" y="9664700"/>
                    </a:lnTo>
                    <a:close/>
                  </a:path>
                </a:pathLst>
              </a:custGeom>
              <a:blipFill>
                <a:blip r:embed="rId4"/>
                <a:stretch>
                  <a:fillRect t="-1029" b="-1029"/>
                </a:stretch>
              </a:blipFill>
            </p:spPr>
          </p:sp>
          <p:sp>
            <p:nvSpPr>
              <p:cNvPr id="7" name="Freeform 7"/>
              <p:cNvSpPr/>
              <p:nvPr/>
            </p:nvSpPr>
            <p:spPr>
              <a:xfrm>
                <a:off x="0" y="0"/>
                <a:ext cx="4940300" cy="10160000"/>
              </a:xfrm>
              <a:custGeom>
                <a:avLst/>
                <a:gdLst/>
                <a:ahLst/>
                <a:cxnLst/>
                <a:rect l="l" t="t" r="r" b="b"/>
                <a:pathLst>
                  <a:path w="4940300" h="10160000">
                    <a:moveTo>
                      <a:pt x="4940300" y="10160000"/>
                    </a:moveTo>
                    <a:lnTo>
                      <a:pt x="0" y="10160000"/>
                    </a:lnTo>
                    <a:lnTo>
                      <a:pt x="0" y="0"/>
                    </a:lnTo>
                    <a:lnTo>
                      <a:pt x="4940300" y="0"/>
                    </a:lnTo>
                    <a:lnTo>
                      <a:pt x="4940300" y="10160000"/>
                    </a:lnTo>
                    <a:close/>
                  </a:path>
                </a:pathLst>
              </a:custGeom>
              <a:blipFill>
                <a:blip r:embed="rId5"/>
                <a:stretch>
                  <a:fillRect/>
                </a:stretch>
              </a:blipFill>
            </p:spPr>
          </p:sp>
        </p:grp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flipH="1">
            <a:off x="-392972" y="-1183853"/>
            <a:ext cx="8089094" cy="5044653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flipH="1">
            <a:off x="-219075" y="8239856"/>
            <a:ext cx="18507075" cy="3701415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275484" y="4258146"/>
            <a:ext cx="4820516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231"/>
              </a:lnSpc>
            </a:pPr>
            <a:r>
              <a:rPr lang="en-US" sz="13736" dirty="0" err="1">
                <a:solidFill>
                  <a:srgbClr val="862D86"/>
                </a:solidFill>
                <a:latin typeface="Moontime"/>
              </a:rPr>
              <a:t>Conveceasy</a:t>
            </a:r>
            <a:endParaRPr lang="en-US" sz="13736" dirty="0">
              <a:solidFill>
                <a:srgbClr val="862D86"/>
              </a:solidFill>
              <a:latin typeface="Moontim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75500" y="6490508"/>
            <a:ext cx="699452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CC66CC"/>
                </a:solidFill>
                <a:latin typeface="Lovelo"/>
              </a:rPr>
              <a:t>"Kelola usaha dan pesan konveksi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CC66CC"/>
                </a:solidFill>
                <a:latin typeface="Lovelo"/>
              </a:rPr>
              <a:t>dengan mudah dan efisien"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Kustom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4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</vt:i4>
      </vt:variant>
    </vt:vector>
  </HeadingPairs>
  <TitlesOfParts>
    <vt:vector size="6" baseType="lpstr">
      <vt:lpstr>Calibri</vt:lpstr>
      <vt:lpstr>Lovelo</vt:lpstr>
      <vt:lpstr>Moontime</vt:lpstr>
      <vt:lpstr>Arial</vt:lpstr>
      <vt:lpstr>Office Theme</vt:lpstr>
      <vt:lpstr>Presentasi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Latihan A10</dc:title>
  <cp:lastModifiedBy>AMALINDA JAYANTY</cp:lastModifiedBy>
  <cp:revision>2</cp:revision>
  <dcterms:created xsi:type="dcterms:W3CDTF">2006-08-16T00:00:00Z</dcterms:created>
  <dcterms:modified xsi:type="dcterms:W3CDTF">2022-06-08T09:00:27Z</dcterms:modified>
  <dc:identifier>DAFCL4WCGmI</dc:identifier>
</cp:coreProperties>
</file>

<file path=docProps/thumbnail.jpeg>
</file>